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asbazis.hu/" TargetMode="External"/><Relationship Id="rId2" Type="http://schemas.openxmlformats.org/officeDocument/2006/relationships/hyperlink" Target="https://hu.wikipedia.org/wiki/Paulay_Ed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agyarhirlap.hu/cikk/49821/Egy_ismeretlen_Csongor_es_Tun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/>
              <a:t>Csongor és Tünde</a:t>
            </a:r>
            <a:endParaRPr lang="hu-HU" sz="6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i="1" dirty="0" err="1" smtClean="0"/>
              <a:t>Paulay</a:t>
            </a:r>
            <a:r>
              <a:rPr lang="hu-HU" i="1" dirty="0" smtClean="0"/>
              <a:t> Ede </a:t>
            </a:r>
            <a:r>
              <a:rPr lang="hu-HU" i="1" dirty="0" err="1" smtClean="0"/>
              <a:t>rendezésésben</a:t>
            </a:r>
            <a:endParaRPr lang="hu-HU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799" y="533400"/>
            <a:ext cx="4483101" cy="2988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55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39200" y="3065869"/>
            <a:ext cx="2665411" cy="35076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Pár szó a rendezőről…</a:t>
            </a:r>
            <a:endParaRPr lang="hu-HU" sz="4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549900" y="1803400"/>
            <a:ext cx="55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err="1" smtClean="0"/>
              <a:t>Paulay</a:t>
            </a:r>
            <a:r>
              <a:rPr lang="hu-HU" sz="2000" b="1" i="1" dirty="0" smtClean="0"/>
              <a:t> Ede tokaji születésű rendező volt.</a:t>
            </a:r>
            <a:endParaRPr lang="hu-HU" sz="20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438400" y="3028857"/>
            <a:ext cx="599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Rendező </a:t>
            </a:r>
            <a:r>
              <a:rPr lang="hu-HU" sz="2000" b="1" i="1" dirty="0" err="1" smtClean="0"/>
              <a:t>mivoltja</a:t>
            </a:r>
            <a:r>
              <a:rPr lang="hu-HU" sz="2000" b="1" i="1" dirty="0" smtClean="0"/>
              <a:t> mellett, még számos címet birtokolt.(pl.: színész, dramaturg)</a:t>
            </a:r>
            <a:endParaRPr lang="hu-HU" sz="20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689600" y="4419600"/>
            <a:ext cx="505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A Kisfaludy társaság tagja volt.</a:t>
            </a:r>
            <a:endParaRPr lang="hu-HU" sz="2000" b="1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86100" y="5321300"/>
            <a:ext cx="4711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Rengeteget köszönhet neki a </a:t>
            </a:r>
            <a:r>
              <a:rPr lang="hu-HU" sz="2000" b="1" i="1" smtClean="0"/>
              <a:t>magyar dráma.</a:t>
            </a:r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14667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Csongor és Tünde</a:t>
            </a:r>
            <a:endParaRPr lang="hu-HU" sz="4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2400300" y="1905000"/>
            <a:ext cx="614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Az első, teljes művet </a:t>
            </a:r>
            <a:r>
              <a:rPr lang="hu-HU" sz="2000" b="1" i="1" dirty="0" err="1" smtClean="0"/>
              <a:t>Paulay</a:t>
            </a:r>
            <a:r>
              <a:rPr lang="hu-HU" sz="2000" b="1" i="1" dirty="0" smtClean="0"/>
              <a:t> Ede rendezésében mutatták be.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Az ősbemutatóra a Nemzeti Színházban került sor.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Ezt 1879.december 1-jén tartották, Vörösmarty születésnapján.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Sajnos a szerző már nem élhette meg azt, hogy műve színpadra került.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sz="2000" b="1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0" y="2008187"/>
            <a:ext cx="2714140" cy="3884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2486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Az ősbemutató plakátja</a:t>
            </a:r>
            <a:endParaRPr lang="hu-HU" sz="40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493" y="1424608"/>
            <a:ext cx="3749040" cy="5433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7172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Főbb szerepekben….</a:t>
            </a:r>
            <a:endParaRPr lang="hu-HU" sz="4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2592924" y="2146300"/>
            <a:ext cx="493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err="1" smtClean="0"/>
              <a:t>Mirígy</a:t>
            </a:r>
            <a:r>
              <a:rPr lang="hu-HU" sz="2000" b="1" i="1" dirty="0" smtClean="0"/>
              <a:t>: Jászai Mari</a:t>
            </a:r>
            <a:endParaRPr lang="hu-HU" sz="20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51600" y="2921000"/>
            <a:ext cx="391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Csongor: Nagy Imre</a:t>
            </a:r>
            <a:endParaRPr lang="hu-HU" sz="20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029454" y="4203820"/>
            <a:ext cx="337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b="1" i="1" dirty="0" smtClean="0"/>
              <a:t>Tünde: Márkus Emília</a:t>
            </a:r>
            <a:endParaRPr lang="hu-HU" sz="2000" b="1" i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54" y="3562410"/>
            <a:ext cx="4736863" cy="286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Akkor és most…</a:t>
            </a:r>
            <a:endParaRPr lang="hu-HU" sz="40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1565380"/>
            <a:ext cx="4918924" cy="3273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400" y="3005935"/>
            <a:ext cx="3748087" cy="3665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7424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Akkor és most II…</a:t>
            </a:r>
            <a:endParaRPr lang="hu-HU" sz="40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81745"/>
            <a:ext cx="4114800" cy="3166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767" y="3038474"/>
            <a:ext cx="4295775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808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Források</a:t>
            </a:r>
            <a:endParaRPr lang="hu-HU" sz="4000" b="1" dirty="0"/>
          </a:p>
        </p:txBody>
      </p:sp>
      <p:sp>
        <p:nvSpPr>
          <p:cNvPr id="3" name="Téglalap 2"/>
          <p:cNvSpPr/>
          <p:nvPr/>
        </p:nvSpPr>
        <p:spPr>
          <a:xfrm>
            <a:off x="4018576" y="2266434"/>
            <a:ext cx="54810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hu.wikipedia.org/wiki/Paulay_Ede</a:t>
            </a:r>
            <a:endParaRPr lang="hu-H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 err="1" smtClean="0">
                <a:hlinkClick r:id="rId3"/>
              </a:rPr>
              <a:t>www.tudasbazis.hu</a:t>
            </a:r>
            <a:endParaRPr lang="hu-H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magyarhirlap.hu/cikk/49821/Egy_ismeretlen_Csongor_es_Tunde</a:t>
            </a:r>
            <a:endParaRPr lang="hu-H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815021" y="4424855"/>
            <a:ext cx="7115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latin typeface="Britannic Bold" panose="020B0903060703020204" pitchFamily="34" charset="0"/>
              </a:rPr>
              <a:t>KÖSZÖNJÜK A FIGYELMET! </a:t>
            </a:r>
            <a:r>
              <a:rPr lang="hu-HU" sz="4000" b="1" dirty="0" smtClean="0">
                <a:latin typeface="Britannic Bold" panose="020B0903060703020204" pitchFamily="34" charset="0"/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hu-HU" sz="4000" b="1" dirty="0" smtClean="0">
                <a:latin typeface="Britannic Bold" panose="020B0903060703020204" pitchFamily="34" charset="0"/>
                <a:sym typeface="Wingdings" panose="05000000000000000000" pitchFamily="2" charset="2"/>
              </a:rPr>
              <a:t>		A 4 D( R )ÁMA</a:t>
            </a:r>
            <a:endParaRPr lang="hu-HU" sz="4000" b="1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9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130</Words>
  <Application>Microsoft Office PowerPoint</Application>
  <PresentationFormat>Egyéni</PresentationFormat>
  <Paragraphs>26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Szálak</vt:lpstr>
      <vt:lpstr>Csongor és Tünde</vt:lpstr>
      <vt:lpstr>Pár szó a rendezőről…</vt:lpstr>
      <vt:lpstr>Csongor és Tünde</vt:lpstr>
      <vt:lpstr>Az ősbemutató plakátja</vt:lpstr>
      <vt:lpstr>Főbb szerepekben….</vt:lpstr>
      <vt:lpstr>Akkor és most…</vt:lpstr>
      <vt:lpstr>Akkor és most II…</vt:lpstr>
      <vt:lpstr>Források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</dc:title>
  <dc:creator>Fanni</dc:creator>
  <cp:lastModifiedBy>tanar</cp:lastModifiedBy>
  <cp:revision>9</cp:revision>
  <dcterms:created xsi:type="dcterms:W3CDTF">2016-03-15T11:47:14Z</dcterms:created>
  <dcterms:modified xsi:type="dcterms:W3CDTF">2016-03-17T12:57:22Z</dcterms:modified>
</cp:coreProperties>
</file>